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9" d="100"/>
          <a:sy n="79" d="100"/>
        </p:scale>
        <p:origin x="80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528" y="982132"/>
            <a:ext cx="4094017" cy="2823880"/>
          </a:xfrm>
        </p:spPr>
        <p:txBody>
          <a:bodyPr>
            <a:normAutofit/>
          </a:bodyPr>
          <a:lstStyle/>
          <a:p>
            <a:r>
              <a:rPr lang="fr-FR" sz="4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F58C0E2-9276-44B1-8D89-413C54E1F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668" y="1248048"/>
            <a:ext cx="5469466" cy="436190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935047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3E0EC69-32F0-4FA4-8160-CEAAF4578F2A}"/>
              </a:ext>
            </a:extLst>
          </p:cNvPr>
          <p:cNvSpPr/>
          <p:nvPr/>
        </p:nvSpPr>
        <p:spPr>
          <a:xfrm>
            <a:off x="954157" y="767374"/>
            <a:ext cx="10469217" cy="4972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os de dragons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y a 1 700 ans, les Chinois découvrent dans le sol des ossements d’animaux gigantesques qu’ils attribuent à des dragons. Ils ne le savent pas, mais ce sont sûrement des fossiles de dinosaures !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années plus tard, au début du XIXe siècle, un anglais, Gideon </a:t>
            </a:r>
            <a:r>
              <a:rPr lang="fr-FR" sz="2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Mantell</a:t>
            </a: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trouve une dent qui ressemble à celle d’un iguane, mais 20 fois plus grande. À quel étrange animal peut-elle bien appartenir 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 n’est qu’en 1842 que Richard Owen, un autre scientifique, invente le nom « dinosaure » pour désigner ces grosses bêtes, ce qui signifie « lézard terriblement grand » !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E3CED3-8830-45C9-8D6C-F4ECADD4F1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4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190DC469-790A-4772-8FCB-26C3237FE6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" t="6121" r="3015" b="5172"/>
          <a:stretch/>
        </p:blipFill>
        <p:spPr>
          <a:xfrm rot="16200000">
            <a:off x="3333795" y="15287"/>
            <a:ext cx="5524411" cy="682742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6F2D62A-C66C-42DF-8C05-99B0B1A8B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4611" y="350556"/>
            <a:ext cx="11542779" cy="6156888"/>
          </a:xfrm>
          <a:prstGeom prst="rect">
            <a:avLst/>
          </a:prstGeom>
          <a:noFill/>
          <a:ln w="25400" cap="flat">
            <a:solidFill>
              <a:srgbClr val="EBC07C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09064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ton texte 1 de lecture en validant les défis 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altLang="fr-FR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Nous allons lire un livre sur les dinosaures : </a:t>
            </a:r>
            <a:endParaRPr lang="fr-FR" altLang="fr-FR" sz="1100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EFC57BE-38F7-4E28-913C-9378430E1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608" y="3320834"/>
            <a:ext cx="3366784" cy="26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769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Défi 1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Conjugue ces phrases à l’imparfait :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BA9974-874F-49EE-8A78-5D5F42458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587840"/>
            <a:ext cx="9601196" cy="3756992"/>
          </a:xfrm>
        </p:spPr>
        <p:txBody>
          <a:bodyPr>
            <a:normAutofit fontScale="92500"/>
          </a:bodyPr>
          <a:lstStyle/>
          <a:p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Chinois </a:t>
            </a:r>
            <a:r>
              <a:rPr lang="fr-FR" sz="3200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découvrent</a:t>
            </a: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dans le sol des ossements d’animaux.</a:t>
            </a:r>
          </a:p>
          <a:p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 </a:t>
            </a:r>
            <a:r>
              <a:rPr lang="fr-FR" sz="3200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</a:t>
            </a: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sûrement des fossiles de dinosaures.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dent </a:t>
            </a:r>
            <a:r>
              <a:rPr lang="fr-FR" sz="3200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ressemble</a:t>
            </a: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à celle d’un iguane. 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mot dinosaure </a:t>
            </a:r>
            <a:r>
              <a:rPr lang="fr-FR" sz="3500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désigne</a:t>
            </a: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 lézard terriblement grand.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D7C0A83-84F5-4711-89E6-0E78EABF93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7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36F49C5-FFE9-4C0C-915B-B40126C32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Recopie les phrases du défi 1 dans ton cahier. Il faut qu’elles soient à l’imparfait.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Relis bien ton travail, vérifie tes réponses avant de corriger avec la diapo suivante. </a:t>
            </a: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A169290-3B86-4884-A5FC-E6BCC6CA42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7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23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Défi 1 : 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BA9974-874F-49EE-8A78-5D5F42458B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Chinois </a:t>
            </a:r>
            <a:r>
              <a:rPr lang="fr-FR" sz="3200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découvraient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dans le sol des ossements d’animaux.</a:t>
            </a:r>
          </a:p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C’</a:t>
            </a:r>
            <a:r>
              <a:rPr lang="fr-FR" sz="3200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étaient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sûrement des fossiles de dinosaures.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dent </a:t>
            </a:r>
            <a:r>
              <a:rPr lang="fr-FR" sz="3200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ressemblait</a:t>
            </a: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à celle d’un iguane. 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mot dinosaure </a:t>
            </a:r>
            <a:r>
              <a:rPr lang="fr-FR" sz="3500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désignait</a:t>
            </a: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 lézard terriblement grand.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3074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correctement conjugué les 4 verbes 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1 que se trouve sur la diapo 10.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2 ou 3 phrases correctement conjuguées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Tu dois correctement conjuguer les deux phrases suivantes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50377A-9FBB-4F78-8D70-BFE15ACAE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défi 1 : deuxième chance 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A3B623-C974-4F02-9E14-0188614CD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783416" cy="3318936"/>
          </a:xfrm>
        </p:spPr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Un scientifique </a:t>
            </a:r>
            <a:r>
              <a:rPr lang="fr-FR" sz="32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invente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le nom « dinosaure » en 1842.</a:t>
            </a:r>
          </a:p>
          <a:p>
            <a:pPr marL="0" indent="0">
              <a:buNone/>
            </a:pPr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Ce mot </a:t>
            </a:r>
            <a:r>
              <a:rPr lang="fr-FR" sz="32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signifie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« lézard terriblement grand » !</a:t>
            </a:r>
          </a:p>
        </p:txBody>
      </p:sp>
    </p:spTree>
    <p:extLst>
      <p:ext uri="{BB962C8B-B14F-4D97-AF65-F5344CB8AC3E}">
        <p14:creationId xmlns:p14="http://schemas.microsoft.com/office/powerpoint/2010/main" val="4066083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50377A-9FBB-4F78-8D70-BFE15ACAE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A3B623-C974-4F02-9E14-0188614CDB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Un scientifique 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inventait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le nom « dinosaure » en 1842.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Ce mot 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signifiait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« lézard terriblement grand » !</a:t>
            </a:r>
          </a:p>
        </p:txBody>
      </p:sp>
    </p:spTree>
    <p:extLst>
      <p:ext uri="{BB962C8B-B14F-4D97-AF65-F5344CB8AC3E}">
        <p14:creationId xmlns:p14="http://schemas.microsoft.com/office/powerpoint/2010/main" val="3550365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1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215</TotalTime>
  <Words>392</Words>
  <Application>Microsoft Office PowerPoint</Application>
  <PresentationFormat>Grand écran</PresentationFormat>
  <Paragraphs>37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Garamond</vt:lpstr>
      <vt:lpstr>Symbol</vt:lpstr>
      <vt:lpstr>Organique</vt:lpstr>
      <vt:lpstr>Gagne ton chapitre !</vt:lpstr>
      <vt:lpstr>Gagne ton texte 1 de lecture en validant les défis !</vt:lpstr>
      <vt:lpstr>Défi 1 : Conjugue ces phrases à l’imparfait :</vt:lpstr>
      <vt:lpstr>Présentation PowerPoint</vt:lpstr>
      <vt:lpstr>Défi 1 : CORRECTION</vt:lpstr>
      <vt:lpstr>Résultats  </vt:lpstr>
      <vt:lpstr>défi 1 : deuxième chance !</vt:lpstr>
      <vt:lpstr>CORRECTION</vt:lpstr>
      <vt:lpstr>Bilan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21</cp:revision>
  <dcterms:created xsi:type="dcterms:W3CDTF">2020-04-05T10:23:13Z</dcterms:created>
  <dcterms:modified xsi:type="dcterms:W3CDTF">2022-03-28T18:52:55Z</dcterms:modified>
</cp:coreProperties>
</file>